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5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5A53159-8305-4694-824B-B1279445A411}" type="datetimeFigureOut">
              <a:rPr lang="cs-CZ" smtClean="0"/>
              <a:t>21.3.2017</a:t>
            </a:fld>
            <a:endParaRPr lang="cs-CZ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AAB5274-E4EA-4D75-97B8-A7D40E7287A9}" type="slidenum">
              <a:rPr lang="cs-CZ" smtClean="0"/>
              <a:t>‹#›</a:t>
            </a:fld>
            <a:endParaRPr lang="cs-CZ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159-8305-4694-824B-B1279445A411}" type="datetimeFigureOut">
              <a:rPr lang="cs-CZ" smtClean="0"/>
              <a:t>21.3.2017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5274-E4EA-4D75-97B8-A7D40E7287A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159-8305-4694-824B-B1279445A411}" type="datetimeFigureOut">
              <a:rPr lang="cs-CZ" smtClean="0"/>
              <a:t>21.3.2017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5274-E4EA-4D75-97B8-A7D40E7287A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159-8305-4694-824B-B1279445A411}" type="datetimeFigureOut">
              <a:rPr lang="cs-CZ" smtClean="0"/>
              <a:t>21.3.2017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5274-E4EA-4D75-97B8-A7D40E7287A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159-8305-4694-824B-B1279445A411}" type="datetimeFigureOut">
              <a:rPr lang="cs-CZ" smtClean="0"/>
              <a:t>21.3.2017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5274-E4EA-4D75-97B8-A7D40E7287A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159-8305-4694-824B-B1279445A411}" type="datetimeFigureOut">
              <a:rPr lang="cs-CZ" smtClean="0"/>
              <a:t>21.3.2017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5274-E4EA-4D75-97B8-A7D40E7287A9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159-8305-4694-824B-B1279445A411}" type="datetimeFigureOut">
              <a:rPr lang="cs-CZ" smtClean="0"/>
              <a:t>21.3.2017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5274-E4EA-4D75-97B8-A7D40E7287A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159-8305-4694-824B-B1279445A411}" type="datetimeFigureOut">
              <a:rPr lang="cs-CZ" smtClean="0"/>
              <a:t>21.3.2017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5274-E4EA-4D75-97B8-A7D40E7287A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159-8305-4694-824B-B1279445A411}" type="datetimeFigureOut">
              <a:rPr lang="cs-CZ" smtClean="0"/>
              <a:t>21.3.2017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5274-E4EA-4D75-97B8-A7D40E7287A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159-8305-4694-824B-B1279445A411}" type="datetimeFigureOut">
              <a:rPr lang="cs-CZ" smtClean="0"/>
              <a:t>21.3.2017</a:t>
            </a:fld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5274-E4EA-4D75-97B8-A7D40E7287A9}" type="slidenum">
              <a:rPr lang="cs-CZ" smtClean="0"/>
              <a:t>‹#›</a:t>
            </a:fld>
            <a:endParaRPr lang="cs-CZ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159-8305-4694-824B-B1279445A411}" type="datetimeFigureOut">
              <a:rPr lang="cs-CZ" smtClean="0"/>
              <a:t>21.3.2017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5274-E4EA-4D75-97B8-A7D40E7287A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5A53159-8305-4694-824B-B1279445A411}" type="datetimeFigureOut">
              <a:rPr lang="cs-CZ" smtClean="0"/>
              <a:t>21.3.2017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AAB5274-E4EA-4D75-97B8-A7D40E7287A9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644008" y="476672"/>
            <a:ext cx="3528392" cy="1470025"/>
          </a:xfrm>
        </p:spPr>
        <p:txBody>
          <a:bodyPr/>
          <a:lstStyle/>
          <a:p>
            <a:r>
              <a:rPr lang="cs-CZ" dirty="0" smtClean="0"/>
              <a:t>Nová příručka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860032" y="2636912"/>
            <a:ext cx="2880320" cy="3001888"/>
          </a:xfrm>
        </p:spPr>
        <p:txBody>
          <a:bodyPr/>
          <a:lstStyle/>
          <a:p>
            <a:r>
              <a:rPr lang="cs-CZ" dirty="0" smtClean="0"/>
              <a:t>Tentokrát s animacemi.</a:t>
            </a:r>
          </a:p>
          <a:p>
            <a:r>
              <a:rPr lang="cs-CZ" dirty="0" smtClean="0"/>
              <a:t>A už jsem vyladil to ovládání. </a:t>
            </a:r>
          </a:p>
          <a:p>
            <a:r>
              <a:rPr lang="cs-CZ" dirty="0" smtClean="0"/>
              <a:t>Snad. </a:t>
            </a:r>
          </a:p>
          <a:p>
            <a:r>
              <a:rPr lang="cs-CZ" dirty="0" smtClean="0"/>
              <a:t>Doufám.</a:t>
            </a:r>
          </a:p>
        </p:txBody>
      </p:sp>
    </p:spTree>
    <p:extLst>
      <p:ext uri="{BB962C8B-B14F-4D97-AF65-F5344CB8AC3E}">
        <p14:creationId xmlns:p14="http://schemas.microsoft.com/office/powerpoint/2010/main" val="1730971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1. kapitola- úvod (a pěkný obrázek)</a:t>
            </a:r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34888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634817" y="4878452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No není pěkný?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1763688" y="551723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Protože mně nic nenapadá, nechám úvod plavat.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5193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2. Kapitola- návod k použití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493" y="4005065"/>
            <a:ext cx="2304372" cy="864096"/>
          </a:xfrm>
        </p:spPr>
        <p:txBody>
          <a:bodyPr/>
          <a:lstStyle/>
          <a:p>
            <a:pPr marL="68580" indent="0">
              <a:buNone/>
            </a:pPr>
            <a:r>
              <a:rPr lang="cs-CZ" dirty="0" smtClean="0"/>
              <a:t>Na tohle nešahejte!</a:t>
            </a:r>
            <a:endParaRPr lang="cs-CZ" dirty="0"/>
          </a:p>
        </p:txBody>
      </p:sp>
      <p:sp>
        <p:nvSpPr>
          <p:cNvPr id="4" name="Ovál 3"/>
          <p:cNvSpPr/>
          <p:nvPr/>
        </p:nvSpPr>
        <p:spPr>
          <a:xfrm>
            <a:off x="1691680" y="2636912"/>
            <a:ext cx="1296144" cy="1224136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vál 4"/>
          <p:cNvSpPr/>
          <p:nvPr/>
        </p:nvSpPr>
        <p:spPr>
          <a:xfrm>
            <a:off x="3455876" y="2619333"/>
            <a:ext cx="1276029" cy="122413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5364088" y="2636912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3494416" y="4005064"/>
            <a:ext cx="1636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Na tohle taky ne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5364088" y="4005064"/>
            <a:ext cx="1440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Na tohle už vůbec ne!</a:t>
            </a:r>
            <a:endParaRPr lang="cs-CZ" sz="2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547664" y="522920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Radši nešahejte na nic.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82523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 animBg="1"/>
      <p:bldP spid="7" grpId="0"/>
      <p:bldP spid="8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</TotalTime>
  <Words>65</Words>
  <Application>Microsoft Office PowerPoint</Application>
  <PresentationFormat>Předvádění na obrazovce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4" baseType="lpstr">
      <vt:lpstr>Austin</vt:lpstr>
      <vt:lpstr>Nová příručka</vt:lpstr>
      <vt:lpstr>1. kapitola- úvod (a pěkný obrázek)</vt:lpstr>
      <vt:lpstr>2. Kapitola- návod k použití</vt:lpstr>
    </vt:vector>
  </TitlesOfParts>
  <Company>Biskupské gymnázium Brno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Nová příručka</dc:title>
  <dc:creator>Lukáš Pražák</dc:creator>
  <cp:lastModifiedBy>Lukáš Pražák</cp:lastModifiedBy>
  <cp:revision>4</cp:revision>
  <dcterms:created xsi:type="dcterms:W3CDTF">2017-03-21T13:54:28Z</dcterms:created>
  <dcterms:modified xsi:type="dcterms:W3CDTF">2017-03-21T14:12:54Z</dcterms:modified>
</cp:coreProperties>
</file>