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57EF92F-4968-4F3D-90DF-2053A2C16BFA}" type="datetimeFigureOut">
              <a:rPr lang="cs-CZ" smtClean="0"/>
              <a:t>7.3.2017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12440F0-C7FA-44E7-B706-66F76A311F44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Příručka pro pokročilé 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Dobrá, začátečníky.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3664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Čeho je to vlastně příručka?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Jejda. Tohle tady nemá být!!!!</a:t>
            </a:r>
          </a:p>
          <a:p>
            <a:r>
              <a:rPr lang="cs-CZ" dirty="0" smtClean="0"/>
              <a:t>Pitomé zaznamenávání myšlenek!!!</a:t>
            </a:r>
          </a:p>
          <a:p>
            <a:r>
              <a:rPr lang="cs-CZ" dirty="0" smtClean="0"/>
              <a:t>Stop!!!!</a:t>
            </a:r>
          </a:p>
          <a:p>
            <a:r>
              <a:rPr lang="cs-CZ" dirty="0" smtClean="0"/>
              <a:t>Už </a:t>
            </a:r>
            <a:r>
              <a:rPr lang="cs-CZ" dirty="0" err="1" smtClean="0"/>
              <a:t>neeeee</a:t>
            </a:r>
            <a:r>
              <a:rPr lang="cs-CZ" dirty="0" smtClean="0"/>
              <a:t>!!!!</a:t>
            </a:r>
          </a:p>
          <a:p>
            <a:r>
              <a:rPr lang="cs-CZ" dirty="0" smtClean="0"/>
              <a:t>Musím to seřídit.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950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Kapitola 1. – Základní pravidla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Nepáchejte sebevraždu.</a:t>
            </a:r>
          </a:p>
          <a:p>
            <a:r>
              <a:rPr lang="cs-CZ" dirty="0" smtClean="0"/>
              <a:t>Když nad tím tak přemýšlím, asi bych měl prvně udělat úvod.</a:t>
            </a:r>
          </a:p>
          <a:p>
            <a:r>
              <a:rPr lang="cs-CZ" dirty="0" smtClean="0"/>
              <a:t>Už to zase jede!!!!</a:t>
            </a:r>
          </a:p>
          <a:p>
            <a:r>
              <a:rPr lang="cs-CZ" dirty="0" smtClean="0"/>
              <a:t>Vypni se!!!!!</a:t>
            </a:r>
          </a:p>
          <a:p>
            <a:r>
              <a:rPr lang="cs-CZ" dirty="0" smtClean="0"/>
              <a:t>Co jsem komu udělal!!!!!!</a:t>
            </a:r>
          </a:p>
          <a:p>
            <a:r>
              <a:rPr lang="cs-CZ" dirty="0" smtClean="0"/>
              <a:t>Já už nechci!!!!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066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Búúúú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Proč?</a:t>
            </a:r>
          </a:p>
          <a:p>
            <a:r>
              <a:rPr lang="cs-CZ" dirty="0" smtClean="0"/>
              <a:t>Já s tím seknu.</a:t>
            </a:r>
          </a:p>
          <a:p>
            <a:r>
              <a:rPr lang="cs-CZ" dirty="0" smtClean="0"/>
              <a:t>Nechám to plavat.</a:t>
            </a:r>
          </a:p>
          <a:p>
            <a:r>
              <a:rPr lang="cs-CZ" dirty="0" smtClean="0"/>
              <a:t>Končím!!!!!!!</a:t>
            </a:r>
          </a:p>
          <a:p>
            <a:r>
              <a:rPr lang="cs-CZ" dirty="0" smtClean="0"/>
              <a:t>Nazdar!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8583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8000">
        <p14:glitter pattern="hexagon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</TotalTime>
  <Words>88</Words>
  <Application>Microsoft Office PowerPoint</Application>
  <PresentationFormat>Předvádění na obrazovce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Austin</vt:lpstr>
      <vt:lpstr>Příručka pro pokročilé  </vt:lpstr>
      <vt:lpstr>Čeho je to vlastně příručka?</vt:lpstr>
      <vt:lpstr>Kapitola 1. – Základní pravidla</vt:lpstr>
      <vt:lpstr>Búúúú</vt:lpstr>
    </vt:vector>
  </TitlesOfParts>
  <Company>Biskupské gymnázium Brno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Lukáš Pražák</dc:creator>
  <cp:lastModifiedBy>Lukáš Pražák</cp:lastModifiedBy>
  <cp:revision>7</cp:revision>
  <dcterms:created xsi:type="dcterms:W3CDTF">2017-03-07T13:48:30Z</dcterms:created>
  <dcterms:modified xsi:type="dcterms:W3CDTF">2017-03-07T14:03:33Z</dcterms:modified>
</cp:coreProperties>
</file>